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3" r:id="rId19"/>
    <p:sldId id="285" r:id="rId20"/>
    <p:sldId id="286" r:id="rId21"/>
    <p:sldId id="287" r:id="rId22"/>
    <p:sldId id="290" r:id="rId23"/>
    <p:sldId id="313" r:id="rId24"/>
    <p:sldId id="312" r:id="rId25"/>
    <p:sldId id="288" r:id="rId26"/>
    <p:sldId id="289" r:id="rId27"/>
    <p:sldId id="284" r:id="rId28"/>
    <p:sldId id="294" r:id="rId29"/>
    <p:sldId id="302" r:id="rId30"/>
    <p:sldId id="295" r:id="rId31"/>
    <p:sldId id="314" r:id="rId32"/>
    <p:sldId id="315" r:id="rId33"/>
    <p:sldId id="316" r:id="rId34"/>
    <p:sldId id="303" r:id="rId35"/>
    <p:sldId id="304" r:id="rId36"/>
    <p:sldId id="305" r:id="rId37"/>
    <p:sldId id="306" r:id="rId38"/>
    <p:sldId id="308" r:id="rId39"/>
    <p:sldId id="307" r:id="rId40"/>
    <p:sldId id="291" r:id="rId41"/>
    <p:sldId id="292" r:id="rId42"/>
    <p:sldId id="293" r:id="rId43"/>
    <p:sldId id="278" r:id="rId44"/>
    <p:sldId id="317" r:id="rId45"/>
    <p:sldId id="318" r:id="rId46"/>
    <p:sldId id="277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104" d="100"/>
          <a:sy n="104" d="100"/>
        </p:scale>
        <p:origin x="1008" y="9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84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github.com/kingjeayong/ezen1stpro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image" Target="../media/image6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525625" y="-1001053"/>
            <a:ext cx="11140750" cy="100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/>
              <a:t>Employee </a:t>
            </a:r>
            <a:r>
              <a:rPr lang="en-US" altLang="ko-KR" sz="6000">
                <a:latin typeface="LINE Seed Sans KR Regular"/>
                <a:ea typeface="LINE Seed Sans KR Regular"/>
              </a:rPr>
              <a:t>Management</a:t>
            </a:r>
            <a:r>
              <a:rPr lang="en-US" altLang="ko-KR" sz="6000"/>
              <a:t> Program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8699652" y="4801501"/>
            <a:ext cx="2865002" cy="36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사원관리 프로그램 기획안</a:t>
            </a:r>
          </a:p>
        </p:txBody>
      </p:sp>
    </p:spTree>
    <p:extLst>
      <p:ext uri="{BB962C8B-B14F-4D97-AF65-F5344CB8AC3E}">
        <p14:creationId xmlns:p14="http://schemas.microsoft.com/office/powerpoint/2010/main" val="26689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4 0.00570 L 0.00024 0.02275 L 0.00120 0.03127 L 0.00168 0.03638 L 0.00168 0.04319 L 0.00216 0.05086 L 0.00312 0.05598 L 0.00312 0.16930 L 0.00264 0.17527 L 0.00264 0.18038 L 0.00216 0.18549 L 0.00168 0.19316 L 0.00072 0.20168 L 0.00024 0.20765 L 0.00024 0.21446 L -0.00120 0.22298 L -0.00120 0.22810 L -0.00168 0.23406 L -0.00264 0.24088 L -0.00312 0.25195 L -0.00312 0.25536 L -0.00359 0.25962 L -0.00455 0.26644 L -0.00503 0.27070 L -0.00551 0.27581 L -0.00647 0.28519 L -0.00695 0.29200 L -0.00791 0.29882 L -0.00839 0.31586 L -0.00839 0.31756 L -0.00983 0.32609 L -0.00983 0.33461 L -0.01030 0.34313 L -0.01126 0.35165 L -0.01126 0.36358 L -0.01174 0.37295 L -0.01270 0.37977 L -0.01270 0.45901 L -0.01318 0.46753 L -0.01318 0.52973 L -0.01222 0.53740 L -0.01174 0.54422 L -0.01174 0.55955 L -0.01126 0.56552 L -0.01126 0.57063 L -0.01030 0.57830 L -0.00983 0.58341 L -0.00935 0.59023 L -0.00935 0.59449 L -0.00839 0.60131 L -0.00839 0.60472 L -0.00791 0.60983 L -0.00791 0.61409 L -0.00743 0.61750 L -0.00743 0.62346 L -0.00695 0.62602 L -0.00695 0.62943 L -0.00647 0.63283 L -0.00647 0.63624 L -0.00599 0.63965 L -0.00599 0.64050 L -0.00551 0.64391 L -0.00551 0.64561 L -0.00503 0.64732 L -0.00455 0.64817 L -0.00407 0.64817 L -0.00264 0.64391 L -0.00072 0.63795 L -0.00024 0.63028 L 0.00216 0.62261 L 0.00264 0.61238 L 0.00407 0.60642 L 0.00551 0.59960 L 0.00599 0.59193 L 0.00695 0.58512 L 0.00743 0.57915 L 0.00791 0.57404 L 0.00791 0.56893 L 0.00887 0.56296 L 0.00935 0.55615 L 0.01078 0.54507 L 0.01126 0.53996 L 0.01270 0.53058 L 0.01510 0.52206 L 0.01749 0.50928 L 0.01893 0.50247 L 0.02085 0.49480 L 0.02229 0.48883 L 0.02373 0.48116 L 0.02468 0.47520 L 0.02612 0.47264 L 0.02708 0.46838 L 0.02804 0.46583 L 0.02852 0.46497 L 0.02948 0.46497 L 0.03139 0.47009 L 0.03331 0.47605 L 0.03715 0.48883 L 0.03954 0.49991 L 0.04194 0.51184 L 0.04529 0.52973 L 0.04673 0.54166 L 0.04817 0.55444 L 0.04913 0.56637 L 0.05057 0.58597 L 0.05057 0.60727 L 0.05104 0.61324 L 0.05152 0.62431 L 0.05248 0.62090 L 0.05488 0.61494 L 0.05632 0.60727 L 0.05823 0.59705 L 0.06159 0.58427 L 0.06303 0.57489 L 0.06494 0.56467 L 0.06830 0.55189 L 0.06974 0.54337 L 0.07261 0.53229 L 0.07501 0.51951 L 0.07645 0.51099 L 0.07884 0.49991 L 0.08028 0.49309 L 0.08172 0.48031 L 0.08316 0.47349 L 0.08364 0.46923 L 0.08412 0.46497 L 0.08460 0.46412 L 0.08460 0.52377 L 0.08555 0.53740 L 0.08555 0.57319 L 0.08603 0.58000 L 0.08603 0.58682 L 0.08651 0.59108 L 0.08651 0.57319 L 0.08412 0.55955 L 0.08172 0.54422 L 0.07932 0.53144 L 0.07693 0.51780 L 0.07309 0.50332 L 0.07070 0.49309 L 0.06782 0.48202 L 0.06542 0.47094 L 0.06159 0.46157 L 0.05967 0.45560 L 0.05584 0.44793 L 0.05248 0.44197 L 0.04961 0.43515 L 0.04529 0.42748 L 0.04194 0.42237 L 0.03858 0.41896 L 0.03523 0.41555 L 0.03379 0.41470 L 0.03283 0.41470 L 0.03187 0.41641 L 0.02948 0.41981 L 0.02756 0.42237 L 0.02420 0.42748 L 0.02085 0.43430 L 0.01797 0.43856 L 0.01510 0.44452 L 0.01222 0.45560 L 0.01030 0.46327 L 0.00791 0.47264 L 0.00551 0.48116 L 0.00503 0.49054 L 0.00359 0.49735 L 0.00312 0.50758 L 0.00216 0.51354 L 0.00216 0.52206 L 0.00168 0.53229 L 0.00072 0.54166 L 0.00024 0.55018 L 0.00024 0.55700 L -0.00120 0.56893 L -0.00120 0.59960 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005" y="-116409"/>
            <a:ext cx="4876190" cy="487619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487799" y="4759781"/>
            <a:ext cx="113716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latin typeface="LINE Seed Sans KR Regular"/>
                <a:ea typeface="LINE Seed Sans KR Regular"/>
              </a:rPr>
              <a:t>사원관리</a:t>
            </a:r>
            <a:r>
              <a:rPr lang="ko-KR" altLang="en-US" sz="3500" dirty="0">
                <a:latin typeface="LINE Seed Sans KR Regular"/>
                <a:ea typeface="LINE Seed Sans KR Regular"/>
              </a:rPr>
              <a:t> 프로그램의 정보를 수정</a:t>
            </a:r>
            <a:r>
              <a:rPr lang="en-US" altLang="ko-KR" sz="3500" dirty="0">
                <a:latin typeface="LINE Seed Sans KR Regular"/>
                <a:ea typeface="LINE Seed Sans KR Regular"/>
              </a:rPr>
              <a:t>,</a:t>
            </a:r>
            <a:r>
              <a:rPr lang="ko-KR" altLang="en-US" sz="3500" dirty="0">
                <a:latin typeface="LINE Seed Sans KR Regular"/>
                <a:ea typeface="LINE Seed Sans KR Regular"/>
              </a:rPr>
              <a:t> 추가 또는 보완하여</a:t>
            </a:r>
            <a:r>
              <a:rPr lang="en-US" altLang="ko-KR" sz="3500" dirty="0">
                <a:latin typeface="LINE Seed Sans KR Regular"/>
                <a:ea typeface="LINE Seed Sans KR Regular"/>
              </a:rPr>
              <a:t>,</a:t>
            </a:r>
          </a:p>
          <a:p>
            <a:pPr lvl="0">
              <a:defRPr/>
            </a:pPr>
            <a:r>
              <a:rPr lang="ko-KR" altLang="en-US" sz="3500" dirty="0">
                <a:latin typeface="LINE Seed Sans KR Regular"/>
                <a:ea typeface="LINE Seed Sans KR Regular"/>
              </a:rPr>
              <a:t>더 나은 프로젝트를 위해 업데이트 하였습니다</a:t>
            </a:r>
            <a:r>
              <a:rPr lang="en-US" altLang="ko-KR" sz="3500" dirty="0">
                <a:latin typeface="LINE Seed Sans KR Regular"/>
                <a:ea typeface="LINE Seed Sans KR Regular"/>
              </a:rPr>
              <a:t>.</a:t>
            </a:r>
          </a:p>
        </p:txBody>
      </p:sp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186098">
            <a:off x="4487179" y="1485738"/>
            <a:ext cx="2578200" cy="257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40204" y="712148"/>
            <a:ext cx="2511592" cy="25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81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810645"/>
            <a:ext cx="3835135" cy="11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313500" y="391498"/>
            <a:ext cx="3570000" cy="997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/>
              <a:t>CONTENTS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7583" y="1210756"/>
            <a:ext cx="5375171" cy="6775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7585" y="2138257"/>
            <a:ext cx="5375171" cy="6775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7585" y="3063285"/>
            <a:ext cx="5375171" cy="6775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27583" y="4016335"/>
            <a:ext cx="5375171" cy="6775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10039" y="4946888"/>
            <a:ext cx="5375171" cy="6775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10039" y="5882410"/>
            <a:ext cx="5375171" cy="6775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27585" y="278279"/>
            <a:ext cx="5375171" cy="6775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10039" y="282109"/>
            <a:ext cx="5375171" cy="62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9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0905" y="641521"/>
            <a:ext cx="2590190" cy="25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0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2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7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1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2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8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642936" y="188593"/>
            <a:ext cx="2957380" cy="447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LINE Seed Sans KR Regular"/>
                <a:ea typeface="LINE Seed Sans KR Regular"/>
              </a:rPr>
              <a:t>프로젝트 일정표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3006524" y="3233413"/>
            <a:ext cx="2511336" cy="64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프로젝트 주제선정 </a:t>
            </a:r>
          </a:p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및 역할 분담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8049227" y="3352800"/>
            <a:ext cx="122396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코드구현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006524" y="4489271"/>
            <a:ext cx="2511336" cy="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PPT / 다이어그램</a:t>
            </a:r>
          </a:p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및 코드취합 </a:t>
            </a:r>
          </a:p>
        </p:txBody>
      </p:sp>
      <p:sp>
        <p:nvSpPr>
          <p:cNvPr id="10" name="가로 글상자 9"/>
          <p:cNvSpPr txBox="1"/>
          <p:nvPr/>
        </p:nvSpPr>
        <p:spPr>
          <a:xfrm>
            <a:off x="6695519" y="4555946"/>
            <a:ext cx="2466974" cy="3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LINE Seed Sans KR Regular"/>
                <a:ea typeface="LINE Seed Sans KR Regular"/>
              </a:rPr>
              <a:t>코드검증 및 발표준비</a:t>
            </a:r>
          </a:p>
        </p:txBody>
      </p:sp>
    </p:spTree>
    <p:extLst>
      <p:ext uri="{BB962C8B-B14F-4D97-AF65-F5344CB8AC3E}">
        <p14:creationId xmlns:p14="http://schemas.microsoft.com/office/powerpoint/2010/main" val="22990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1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80"/>
                            </p:stCondLst>
                            <p:childTnLst>
                              <p:par>
                                <p:cTn id="14" presetID="27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60"/>
                            </p:stCondLst>
                            <p:childTnLst>
                              <p:par>
                                <p:cTn id="20" presetID="27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40"/>
                            </p:stCondLst>
                            <p:childTnLst>
                              <p:par>
                                <p:cTn id="26" presetID="27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8" grpId="2" animBg="1"/>
      <p:bldP spid="9" grpId="3" animBg="1"/>
      <p:bldP spid="10" grpId="4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8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0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83598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7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2534164" y="2518805"/>
            <a:ext cx="8038798" cy="91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LINE Seed Sans KR Regular"/>
                <a:ea typeface="LINE Seed Sans KR Regular"/>
              </a:rPr>
              <a:t>팀원들과 서로 돕고 의견을 조율하며 많은 의지를 하게되었고 </a:t>
            </a:r>
          </a:p>
          <a:p>
            <a:pPr lvl="0">
              <a:defRPr/>
            </a:pPr>
            <a:r>
              <a:rPr lang="ko-KR" altLang="en-US">
                <a:latin typeface="LINE Seed Sans KR Regular"/>
                <a:ea typeface="LINE Seed Sans KR Regular"/>
              </a:rPr>
              <a:t>팀프로젝트를 할때 우선순위가 어떤것인지에 대해 알게되었으며,</a:t>
            </a:r>
          </a:p>
          <a:p>
            <a:pPr lvl="0">
              <a:defRPr/>
            </a:pPr>
            <a:r>
              <a:rPr lang="ko-KR" altLang="en-US">
                <a:latin typeface="LINE Seed Sans KR Regular"/>
                <a:ea typeface="LINE Seed Sans KR Regular"/>
              </a:rPr>
              <a:t>기능구현에선 각 코드의 취합과정의 어려움과 부족한 실력에 아쉬움이 남았다</a:t>
            </a:r>
            <a:r>
              <a:rPr lang="en-US" altLang="ko-KR">
                <a:latin typeface="LINE Seed Sans KR Regular"/>
                <a:ea typeface="LINE Seed Sans KR Regular"/>
              </a:rPr>
              <a:t>.</a:t>
            </a:r>
            <a:r>
              <a:rPr lang="ko-KR" altLang="en-US">
                <a:latin typeface="LINE Seed Sans KR Regular"/>
                <a:ea typeface="LINE Seed Sans KR Regular"/>
              </a:rPr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500" y="761848"/>
            <a:ext cx="1752600" cy="584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500" y="2681802"/>
            <a:ext cx="1752600" cy="584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8500" y="1648662"/>
            <a:ext cx="1752600" cy="584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8500" y="5506204"/>
            <a:ext cx="1752600" cy="584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8500" y="4159302"/>
            <a:ext cx="1752600" cy="584200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2534164" y="761848"/>
            <a:ext cx="8493090" cy="63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LINE Seed Sans KR Regular"/>
                <a:ea typeface="LINE Seed Sans KR Regular"/>
              </a:rPr>
              <a:t>연차 조회 기능을 좀 더 다양한 경우의 수에 따라 세분화해서 구현하지 못해 아쉽고, </a:t>
            </a:r>
          </a:p>
          <a:p>
            <a:pPr lvl="0">
              <a:defRPr/>
            </a:pPr>
            <a:r>
              <a:rPr lang="ko-KR" altLang="en-US" dirty="0">
                <a:latin typeface="LINE Seed Sans KR Regular"/>
                <a:ea typeface="LINE Seed Sans KR Regular"/>
              </a:rPr>
              <a:t>프로젝트를 통해 실전에서 자바 프로그램을 직접 짜볼 수 있어서 좋은 경험이었습니다. 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2534164" y="1648662"/>
            <a:ext cx="9397965" cy="64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깃을 많이 활용하지 못해 아쉽고 데이터 베이스를 활용하지 않아 데이터의 부재로 아쉽고 </a:t>
            </a:r>
          </a:p>
          <a:p>
            <a:pPr lvl="0">
              <a:defRPr/>
            </a:pPr>
            <a:r>
              <a:rPr lang="ko-KR" altLang="en-US" dirty="0"/>
              <a:t>자바코드로만 </a:t>
            </a:r>
            <a:r>
              <a:rPr lang="ko-KR" altLang="en-US" dirty="0" err="1"/>
              <a:t>구현할수있는게</a:t>
            </a:r>
            <a:r>
              <a:rPr lang="ko-KR" altLang="en-US" dirty="0"/>
              <a:t> 한계가 </a:t>
            </a:r>
            <a:r>
              <a:rPr lang="ko-KR" altLang="en-US" dirty="0" err="1"/>
              <a:t>있다는점에</a:t>
            </a:r>
            <a:r>
              <a:rPr lang="ko-KR" altLang="en-US" dirty="0"/>
              <a:t> </a:t>
            </a:r>
            <a:r>
              <a:rPr lang="ko-KR" altLang="en-US" dirty="0" err="1"/>
              <a:t>많은것을</a:t>
            </a:r>
            <a:r>
              <a:rPr lang="ko-KR" altLang="en-US" dirty="0"/>
              <a:t> 배웠습니다</a:t>
            </a:r>
            <a:r>
              <a:rPr lang="en-US" altLang="ko-KR" dirty="0"/>
              <a:t>.</a:t>
            </a:r>
          </a:p>
        </p:txBody>
      </p:sp>
      <p:sp>
        <p:nvSpPr>
          <p:cNvPr id="20" name="가로 글상자 19"/>
          <p:cNvSpPr txBox="1"/>
          <p:nvPr/>
        </p:nvSpPr>
        <p:spPr>
          <a:xfrm>
            <a:off x="2534163" y="3758704"/>
            <a:ext cx="95192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팀워크를 통해 개발의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협업과정을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경험하면서 서로의 강점을 살려 맡은 바 프로젝트를 성실히 임하며 각자의 부족한 부분을 채워주며 많은 것을 배울 수 있는 계기가 되었습니다.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서로 논의하고 새로운 것을 추가하며 수정해가는 과정에서 새로운 기능 구현 및 논리적 사고를 키울 수 있었지만, 생각하는 것만큼 쉽게 이루어지지 않아 모든 것을 할 수 없었던 점,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개발이라는 것이 쉽지 않다는 것을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다시하여금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깨닫게 합니다.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2534164" y="5479869"/>
            <a:ext cx="8340000" cy="63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기간이 짧아서 기능을 모두 구현하지 못한 게 아쉬웠고,  </a:t>
            </a:r>
          </a:p>
          <a:p>
            <a:pPr lvl="0">
              <a:defRPr/>
            </a:pPr>
            <a:r>
              <a:rPr lang="ko-KR" altLang="en-US" dirty="0"/>
              <a:t>자바에 대한 이해도가 깊지 않아서 아직 공부를 더 해야겠다는 생각이 들었다.</a:t>
            </a:r>
          </a:p>
        </p:txBody>
      </p:sp>
    </p:spTree>
    <p:extLst>
      <p:ext uri="{BB962C8B-B14F-4D97-AF65-F5344CB8AC3E}">
        <p14:creationId xmlns:p14="http://schemas.microsoft.com/office/powerpoint/2010/main" val="1279365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xy" rotWithShape="1">
          <a:gsLst>
            <a:gs pos="1000">
              <a:srgbClr val="FEBAEF">
                <a:alpha val="98820"/>
              </a:srgbClr>
            </a:gs>
            <a:gs pos="35000">
              <a:srgbClr val="FECEEE"/>
            </a:gs>
            <a:gs pos="100000">
              <a:srgbClr val="FEC6C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5702" y="4117032"/>
            <a:ext cx="2438095" cy="2438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701139">
            <a:off x="9838365" y="756383"/>
            <a:ext cx="1988692" cy="19886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404" y="0"/>
            <a:ext cx="2296190" cy="229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09944" y="3765075"/>
            <a:ext cx="2784613" cy="27900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066980"/>
            <a:ext cx="2296190" cy="2296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7904" y="3997575"/>
            <a:ext cx="2731190" cy="27311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9212" y="2128340"/>
            <a:ext cx="1988692" cy="19886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1251" y="756383"/>
            <a:ext cx="1988692" cy="19886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7805" y="0"/>
            <a:ext cx="2296190" cy="2296190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4678499" y="1359989"/>
            <a:ext cx="3578094" cy="313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8531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7 -0.02174 L 0.11626 -0.02830 L 0.11934 -0.03377 L 0.12488 -0.04252 L 0.12918 -0.04689 L 0.13472 -0.05564 L 0.14026 -0.06002 L 0.14825 -0.06877 L 0.15502 -0.07423 L 0.16117 -0.07970 L 0.17040 -0.08298 L 0.18147 -0.08845 L 0.19131 -0.09173 L 0.20362 -0.09392 L 0.21469 -0.09501 L 0.24360 -0.09501 L 0.25591 -0.09720 L 0.38570 -0.09720 L 0.39801 -0.09611 L 0.40908 -0.09501 L 0.41954 -0.09064 L 0.43307 -0.08954 L 0.44414 -0.08736 L 0.45399 -0.08408 L 0.46506 -0.08080 L 0.47736 -0.07642 L 0.48967 -0.07095 L 0.50012 -0.06767 L 0.51120 -0.06439 L 0.52904 -0.05564 L 0.53826 -0.05017 L 0.54688 -0.04471 L 0.55733 -0.03924 L 0.56841 -0.03158 L 0.57702 -0.02721 L 0.58625 -0.01955 L 0.59793 -0.01080 L 0.60655 -0.00096 L 0.61700 0.00779 L 0.62931 0.02091 L 0.63792 0.02966 L 0.64530 0.04060 L 0.65145 0.04716 L 0.66006 0.06028 L 0.66560 0.06794 L 0.66991 0.07887 L 0.67729 0.09090 L 0.68221 0.10512 L 0.68467 0.11277 L 0.68836 0.12262 L 0.69205 0.13683 L 0.69513 0.14777 L 0.69820 0.16855 L 0.69882 0.17292 L 0.69943 0.18495 L 0.70066 0.19589 L 0.70251 0.21339 L 0.70374 0.22214 L 0.70436 0.23198 L 0.70497 0.23854 L 0.70497 0.28010 L 0.70436 0.28338 L 0.70374 0.28666 L 0.70313 0.29103 L 0.70251 0.29431 L 0.70189 0.29759 L 0.70066 0.29978 L 0.70005 0.30197 L 0.69882 0.30416 L 0.69759 0.30744 L 0.69636 0.30962 L 0.69574 0.31181 L 0.69451 0.31400 L 0.69267 0.31619 L 0.69144 0.31837 L 0.68959 0.32056 L 0.68652 0.32494 L 0.68282 0.32603 L 0.68098 0.32603 L 0.67790 0.32712 L 0.67483 0.33040 L 0.67298 0.33150 L 0.67114 0.33150 L 0.66868 0.33259 L 0.66683 0.33368 L 0.66560 0.33478 L 0.66437 0.33587 L 0.66252 0.33696 L 0.66129 0.33696 L 0.65945 0.33915 L 0.65699 0.34025 L 0.65514 0.34025 L 0.65330 0.34134 L 0.65145 0.34134 L 0.64838 0.34353 L 0.64592 0.34462 L 0.64407 0.34462 L 0.64222 0.34571 L 0.64161 0.34571 L 0.64038 0.34681 L 0.63976 0.34790 L 0.63915 0.34899 L 0.63607 0.34899 " pathEditMode="relative" ptsTypes="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76 0.02974 L 0.10637 0.01880 L 0.10637 0.01333 L 0.10699 0.00896 L 0.10883 0.00130 L 0.10883 -0.03588 L 0.10760 -0.04682 L 0.10760 -0.05775 L 0.10699 -0.07306 L 0.10576 -0.08619 L 0.10514 -0.10040 L 0.10268 -0.11353 L 0.10084 -0.13321 L 0.09899 -0.14743 L 0.09592 -0.16712 L 0.09284 -0.18133 L 0.09099 -0.19227 L 0.08730 -0.20649 L 0.08423 -0.21852 L 0.07746 -0.23492 L 0.07254 -0.24695 L 0.06639 -0.25898 L 0.05716 -0.27320 L 0.05039 -0.28632 L 0.04486 -0.29616 L 0.03748 -0.30600 L 0.02948 -0.31913 L 0.02271 -0.32788 L 0.01595 -0.33663 L 0.00795 -0.34866 L 0.00118 -0.35522 L -0.00559 -0.36397 L -0.01112 -0.37271 L -0.02035 -0.38693 L -0.02589 -0.39349 L -0.03265 -0.40224 L -0.04065 -0.41099 L -0.04742 -0.41755 L -0.05418 -0.42302 L -0.06156 -0.42849 L -0.06956 -0.43286 L -0.07571 -0.43614 L -0.08494 -0.44161 L -0.09109 -0.44380 L -0.09540 -0.44489 L -0.10032 -0.44708 L -0.10340 -0.44708 L -0.10524 -0.44817 L -0.11324 -0.44817 L -0.11693 -0.44927 L -0.13538 -0.44927 L -0.14030 -0.45036 L -0.31255 -0.45036 L -0.31932 -0.44817 L -0.32547 -0.44817 L -0.33408 -0.44489 L -0.33900 -0.44380 L -0.34331 -0.44161 L -0.34823 -0.44052 L -0.35130 -0.43724 L -0.35438 -0.43614 L -0.35992 -0.43286 L -0.36238 -0.43177 L -0.36668 -0.43068 L -0.37099 -0.42740 L -0.37468 -0.42630 L -0.37899 -0.42521 L -0.38206 -0.42193 L -0.38452 -0.41974 L -0.38760 -0.41755 L -0.39067 -0.41537 L -0.39252 -0.41427 L -0.39498 -0.41318 L -0.39744 -0.40990 L -0.40175 -0.40771 L -0.40298 -0.40662 L -0.40605 -0.40334 L -0.40913 -0.40115 L -0.41036 -0.39896 L -0.41405 -0.39568 L -0.41774 -0.39021 L -0.42082 -0.38693 L -0.42389 -0.38474 L -0.42697 -0.38146 L -0.42881 -0.37928 L -0.43066 -0.37818 L -0.43312 -0.37600 L -0.43497 -0.37490 L -0.43558 -0.37381 L -0.43681 -0.37271 L -0.43804 -0.37162 L -0.43866 -0.37053 L -0.43927 -0.36943 " pathEditMode="relative" ptsTypes="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48 -0.01111 L -0.11155 -0.01439 L -0.11340 -0.01439 L -0.11832 -0.01767 L -0.12140 -0.01876 L -0.12632 -0.01986 L -0.16015 -0.01986 L -0.16630 -0.01767 L -0.17245 -0.01658 L -0.17799 -0.01330 L -0.18107 -0.01220 L -0.18291 -0.00892 L -0.18414 -0.00783 L -0.18599 -0.00564 L -0.18845 -0.00345 L -0.18968 -0.00017 L -0.19214 0.00420 L -0.19521 0.00858 L -0.19645 0.01186 L -0.19891 0.01732 L -0.20014 0.02061 L -0.20137 0.02826 L -0.20444 0.03810 L -0.20506 0.04467 L -0.20813 0.05669 L -0.20998 0.07201 L -0.21182 0.08622 L -0.21305 0.09935 L -0.21367 0.11466 L -0.21490 0.13215 L -0.21490 0.17152 L -0.21428 0.18683 L -0.21367 0.20324 L -0.20875 0.22839 L -0.20444 0.24370 L -0.20075 0.25792 L -0.19583 0.26776 L -0.18783 0.28745 L -0.18291 0.29510 L -0.17738 0.30495 L -0.17184 0.31151 L -0.16507 0.32026 L -0.16077 0.32682 L -0.15646 0.33119 L -0.14969 0.33666 L -0.14662 0.33885 L -0.14231 0.34213 L -0.13862 0.34322 L -0.13124 0.34322 L -0.12447 0.34541 L -0.09494 0.34541 L -0.08387 0.34432 L -0.07157 0.34213 L -0.06173 0.33885 L -0.04942 0.33338 L -0.04143 0.32791 L -0.03589 0.32135 L -0.03035 0.31479 L -0.02666 0.30713 L -0.02482 0.30166 L -0.02174 0.29401 L -0.02051 0.28635 L -0.01743 0.27870 L -0.01620 0.26886 L -0.01436 0.26229 L -0.01128 0.25026 L -0.01067 0.23933 L -0.01067 0.20105 L -0.01190 0.19668 L -0.01313 0.19449 L -0.01374 0.19340 L -0.01497 0.19340 L -0.01559 0.19121 L -0.01682 0.19121 L -0.01805 0.19012 L -0.01989 0.18902 L -0.02482 0.18793 L -0.02974 0.18793 L -0.03466 0.18574 L -0.05127 0.18574 L -0.05373 0.18683 L -0.05619 0.18793 L -0.05680 0.18793 L -0.05742 0.18902 L -0.05742 0.19012 L -0.05865 0.19121 L -0.05926 0.19340 L -0.05988 0.19668 L -0.06111 0.20105 L -0.06173 0.20433 L -0.06234 0.20980 L -0.06234 0.23058 L -0.06173 0.23933 L -0.05988 0.25245 L -0.05926 0.25792 L -0.05680 0.26558 L -0.05311 0.27323 L -0.05065 0.27870 L -0.04758 0.28745 L -0.04389 0.29292 L -0.04081 0.29620 L -0.03773 0.29948 L -0.03466 0.30166 L -0.03097 0.30385 L -0.02666 0.30713 L -0.02113 0.30823 L -0.01743 0.30823 L -0.01128 0.31041 L 0.01578 0.31041 L 0.02255 0.30932 L 0.02870 0.30495 L 0.03547 0.30166 L 0.03978 0.29838 L 0.04408 0.29182 L 0.04716 0.28745 L 0.05085 0.28198 L 0.05392 0.27651 L 0.05638 0.26995 L 0.05885 0.26229 L 0.06438 0.24480 L 0.06684 0.23714 L 0.06869 0.22730 L 0.07053 0.21418 L 0.07176 0.20652 L 0.07176 0.19996 L 0.07299 0.18793 L 0.07299 0.16387 L 0.07176 0.15621 L 0.07115 0.15075 L 0.07053 0.14418 L 0.06992 0.13544 L 0.06869 0.12778 L 0.06746 0.12012 L 0.06623 0.11356 L 0.06500 0.10591 L 0.06192 0.09607 L 0.05823 0.08622 L 0.05638 0.08294 L 0.05331 0.07529 L 0.05023 0.06872 L 0.04777 0.06326 L 0.04470 0.05888 L 0.04162 0.05451 L 0.04039 0.05341 L 0.03793 0.05123 L 0.03485 0.04904 L 0.03362 0.04685 L 0.03178 0.04576 L 0.03055 0.04576 L 0.02747 0.04357 L 0.02501 0.04248 L 0.02194 0.04138 L 0.01886 0.03810 L 0.01578 0.03592 L 0.01394 0.03482 L 0.01209 0.03373 L 0.01086 0.03264 " pathEditMode="relative" ptsTypes="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48 0.02709 L -0.04464 0.04131 L -0.04341 0.05443 L -0.04095 0.06865 L -0.03849 0.09052 L -0.03787 0.10802 L -0.03664 0.12989 L -0.03418 0.15395 L -0.03356 0.17145 L -0.03356 0.24690 L -0.03664 0.26222 L -0.03849 0.27424 L -0.04033 0.28518 L -0.04464 0.30159 L -0.04710 0.31471 L -0.05017 0.32893 L -0.05325 0.34096 L -0.05694 0.35845 L -0.06002 0.37048 L -0.06494 0.38470 L -0.06801 0.39673 L -0.07170 0.40657 L -0.07416 0.41641 L -0.07786 0.42626 L -0.08155 0.43610 L -0.08524 0.44375 L -0.08770 0.45141 L -0.09323 0.46125 L -0.09816 0.47110 L -0.10431 0.48313 L -0.10984 0.49406 L -0.11661 0.50828 L -0.12153 0.52250 L -0.12768 0.53234 L -0.13568 0.54655 L -0.13999 0.55530 L -0.14614 0.56296 L -0.15290 0.57171 L -0.15598 0.57827 L -0.15906 0.58046 L -0.16213 0.58483 L -0.16767 0.58921 L -0.17074 0.59358 L -0.17628 0.59686 L -0.18305 0.60233 L -0.18920 0.60670 L -0.19720 0.60889 L -0.20458 0.61217 L -0.21565 0.61545 L -0.22426 0.61764 L -0.23103 0.62092 L -0.24210 0.62420 L -0.24825 0.62639 L -0.25625 0.62967 L -0.26363 0.63295 L -0.26978 0.63295 L -0.27778 0.63404 L -0.28270 0.63623 L -0.28701 0.63732 L -0.29316 0.63951 L -0.29685 0.64061 L -0.30116 0.64061 L -0.30362 0.64170 L -0.35591 0.64170 L -0.36329 0.63951 L -0.37313 0.63732 L -0.37805 0.63732 L -0.38236 0.63623 L -0.38666 0.63295 L -0.38851 0.63186 L -0.39036 0.63076 L -0.39282 0.62967 L -0.39405 0.62748 L -0.39528 0.62639 L -0.39651 0.62420 L -0.39835 0.62201 L -0.40143 0.61655 L -0.40266 0.61436 L -0.40327 0.61327 L -0.40389 0.61108 L -0.40450 0.60889 L -0.40512 0.60670 L -0.40635 0.60452 L -0.40696 0.60233 L -0.40819 0.59905 L -0.40943 0.59467 L -0.41066 0.59139 L -0.41189 0.58811 L -0.41250 0.58374 L -0.41312 0.58155 L -0.41373 0.57936 L -0.41435 0.57718 L -0.41435 0.57499 L -0.41558 0.57171 L -0.41619 0.56952 L -0.41742 0.56733 L -0.41804 0.56515 L -0.41927 0.56077 L -0.41988 0.55858 L -0.42050 0.55640 L -0.42234 0.55421 L -0.42296 0.55202 L -0.42357 0.54984 L -0.42419 0.54765 L -0.42480 0.54546 L -0.42665 0.53890 L -0.42726 0.53781 L -0.42726 0.53671 " pathEditMode="relative" ptsTypes="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3 0.01114 L 0.00523 -0.03917 L 0.00646 -0.06104 L 0.00646 -0.09603 L 0.00830 -0.11572 L 0.00954 -0.13431 L 0.01015 -0.14525 L 0.01261 -0.16056 L 0.01569 -0.18134 L 0.01753 -0.19008 L 0.01999 -0.20649 L 0.02307 -0.21961 L 0.02737 -0.23820 L 0.02984 -0.25023 L 0.03291 -0.26117 L 0.03660 -0.27320 L 0.03906 -0.28085 L 0.04152 -0.28632 L 0.04398 -0.29398 L 0.04583 -0.30163 L 0.04706 -0.30491 L 0.04767 -0.30819 L 0.04829 -0.30819 L 0.04891 -0.30273 L 0.05014 -0.29617 L 0.05075 -0.28632 L 0.05198 -0.27320 L 0.05260 -0.25570 L 0.05383 -0.23820 L 0.05444 -0.21414 L 0.05567 -0.19227 L 0.05813 -0.15509 L 0.06059 -0.12994 L 0.06244 -0.10478 L 0.06367 -0.08510 L 0.06428 -0.06760 L 0.06428 -0.02386 L 0.06490 -0.03917 L 0.06551 -0.05885 L 0.06797 -0.08619 L 0.07228 -0.12994 L 0.07228 -0.14087 L 0.07536 -0.16274 L 0.07966 -0.18790 L 0.08212 -0.20649 L 0.08458 -0.22399 L 0.08704 -0.23930 L 0.08889 -0.25789 L 0.09135 -0.26882 L 0.09320 -0.27648 L 0.09504 -0.28632 L 0.09566 -0.29179 L 0.09627 -0.29398 L 0.09689 -0.29617 L 0.09689 -0.20649 L 0.09812 -0.18680 L 0.09812 -0.12994 L 0.09750 -0.11244 L 0.09689 -0.09713 L 0.09566 -0.08291 L 0.09381 -0.06979 L 0.09074 -0.05557 L 0.09012 -0.04682 L 0.08704 -0.03479 L 0.08520 -0.02167 L 0.08335 -0.01183 L 0.08212 -0.00198 L 0.08089 0.00130 L 0.08028 0.00458 L 0.07966 0.00677 " pathEditMode="relative" ptsTypes="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44 0.07406 L -0.04337 0.07188 L -0.04152 0.06969 L -0.03906 0.06750 L -0.03660 0.06641 L -0.03353 0.06313 L -0.03045 0.06094 L -0.02860 0.05985 L -0.02614 0.05656 L -0.02491 0.05547 L -0.02368 0.05328 L -0.02307 0.05219 L -0.02245 0.05110 L -0.02122 0.04891 L -0.01999 0.04782 L -0.01876 0.04563 L -0.01692 0.04344 L -0.01630 0.04235 L -0.01384 0.04016 L -0.01138 0.03688 L -0.00953 0.03360 L -0.00769 0.03032 L -0.00461 0.02704 L -0.00092 0.02376 L 0.00154 0.01719 L 0.00461 0.01282 L 0.00646 0.00954 L 0.00953 0.00516 L 0.01077 0.00407 L 0.01261 0.00188 L 0.01384 -0.00030 L 0.01507 -0.00140 L 0.01569 -0.00249 L 0.01692 -0.00358 L 0.01753 -0.00577 L 0.01876 -0.00796 L 0.01938 -0.00796 L 0.01999 -0.00905 L 0.02122 -0.00905 L 0.02245 -0.01233 L 0.02307 -0.01233 L 0.02368 -0.01343 L 0.01999 -0.00686 L 0.01815 -0.00468 L 0.01507 0.00079 L 0.01323 0.00407 L 0.01138 0.00735 L 0.00830 0.01173 L 0.00584 0.01391 L 0.00400 0.01610 L 0.00215 0.02048 L -0.00154 0.02594 L -0.00461 0.02922 L -0.00646 0.03251 L -0.01015 0.03688 L -0.01200 0.04125 L -0.01384 0.04344 L -0.01630 0.04563 L -0.01815 0.04782 L -0.01938 0.04891 L -0.02122 0.05219 L -0.02307 0.05438 L -0.02491 0.05547 L -0.02614 0.05766 L -0.02737 0.05875 L -0.02922 0.06094 L -0.03168 0.06313 L -0.03230 0.06422 L -0.03353 0.06531 L -0.03414 0.06641 L -0.03476 0.06750 L -0.03230 0.06641 L -0.02984 0.06094 L -0.02430 0.05547 L -0.01753 0.04891 L -0.01015 0.04016 L -0.00092 0.03251 L 0.00707 0.02594 L 0.01569 0.02048 L 0.02245 0.01610 L 0.02553 0.01391 L 0.02922 0.01282 L 0.02984 0.01173 L 0.03107 0.01173 L 0.03168 0.00954 L 0.03291 0.00735 L 0.03353 0.00626 L 0.03476 0.00626 L 0.03537 0.00298 L 0.03599 0.00188 L 0.03660 0.00079 L 0.03660 -0.00030 L 0.03599 0.00188 L 0.03353 0.00407 L 0.02922 0.00845 L 0.02553 0.01282 L 0.02122 0.01829 L 0.01261 0.02485 L 0.01015 0.02704 L 0.00523 0.03141 L -0.00031 0.03688 L -0.00646 0.04125 L -0.01077 0.04563 L -0.01630 0.04891 L -0.02184 0.05219 L -0.02553 0.05547 L -0.02984 0.05875 L -0.03414 0.06094 L -0.03722 0.06313 L -0.03783 0.06313 " pathEditMode="relative" ptsTypes="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67 -0.00644 L -0.04552 -0.00644 L -0.03629 -0.00863 L -0.02891 -0.00972 L -0.02153 -0.00972 L -0.01169 -0.01191 L 0.03752 -0.01191 L 0.04368 -0.01300 L 0.05044 -0.01410 L 0.05106 -0.01410 L 0.05229 -0.01519 L 0.05290 -0.01628 L 0.05352 -0.01738 L 0.05229 -0.01738 L 0.04798 -0.01628 L 0.04183 -0.01519 L 0.03445 -0.01300 L 0.02461 -0.01300 L 0.01476 -0.01191 L 0.00615 -0.00972 L -0.00615 -0.00863 L -0.04429 -0.00863 L -0.05106 -0.00644 L -0.05598 -0.00644 L -0.05967 -0.00535 L -0.06398 -0.00535 L -0.06521 -0.00425 L -0.06644 -0.00316 L 0.03814 -0.00316 L 0.03629 -0.00207 L -0.09227 -0.00097 " pathEditMode="relative" ptsTypes="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7 -0.00135 L -0.00233 0.00084 L -0.00909 0.00084 L -0.01401 -0.00244 L -0.01832 -0.00681 L -0.02139 -0.01119 L -0.02386 -0.01666 L -0.02632 -0.02650 L -0.02755 -0.03525 L -0.02755 -0.04509 L -0.02693 -0.05603 L -0.02632 -0.06478 L -0.02324 -0.07462 L -0.02078 -0.08227 L -0.01647 -0.09102 L -0.01401 -0.09868 L -0.01094 -0.10086 L -0.00848 -0.10305 L -0.00602 -0.10415 L -0.00233 -0.10415 L -0.00048 -0.09977 L 0.00321 -0.09430 L 0.00752 -0.08774 L 0.01305 -0.07899 L 0.01859 -0.06915 L 0.02474 -0.06040 L 0.02782 -0.05275 L 0.03151 -0.04509 L 0.03335 -0.03743 L 0.03397 -0.03087 L 0.03397 -0.01884 L 0.03335 -0.01338 L 0.03028 -0.00572 L 0.02720 -0.00135 L 0.02290 0.00303 L 0.01613 0.00959 L 0.01428 0.00959 L 0.01059 0.01068 L 0.00014 0.01068 L -0.00356 0.00740 L -0.00786 0.00522 L -0.01217 -0.00353 L -0.01709 -0.01009 L -0.01955 -0.01775 L -0.02201 -0.02541 L -0.02386 -0.03634 L -0.02386 -0.06368 L -0.02263 -0.07352 L -0.02016 -0.08118 L -0.01770 -0.08883 L -0.01340 -0.09540 L -0.00786 -0.10196 L 0.00014 -0.10852 L 0.00813 -0.11399 L 0.01551 -0.11399 L 0.02290 -0.11618 L 0.03766 -0.11618 L 0.04504 -0.11508 L 0.04935 -0.11180 L 0.05488 -0.10743 L 0.05796 -0.10305 L 0.06104 -0.09758 L 0.06473 -0.08774 L 0.06657 -0.08009 L 0.06842 -0.07024 L 0.06903 -0.06368 L 0.06903 -0.03634 L 0.06780 -0.02322 L 0.06411 -0.01338 L 0.05981 -0.00463 L 0.05304 0.00522 L 0.04381 0.01615 L 0.03581 0.02490 L 0.02536 0.03256 L 0.01551 0.03584 L 0.00567 0.04131 L -0.00417 0.04349 L -0.01893 0.04349 L -0.02324 0.04240 L -0.02878 0.03802 L -0.03062 0.03365 L -0.03247 0.03037 L -0.03308 0.02490 L -0.03308 0.01396 L -0.03247 0.00412 L -0.03185 -0.00244 L -0.02878 -0.01447 L -0.02632 -0.02212 L -0.02201 -0.03197 L -0.01709 -0.04181 L -0.00786 -0.05275 L -0.00109 -0.06368 L 0.00813 -0.07462 L 0.01613 -0.08337 L 0.02659 -0.09540 L 0.03581 -0.10524 L 0.04258 -0.11289 L 0.04935 -0.12383 L 0.05735 -0.13477 L 0.06288 -0.13914 L 0.06842 -0.14570 L 0.07272 -0.15008 L 0.07580 -0.15445 L 0.08134 -0.15992 L 0.08441 -0.16211 L 0.08810 -0.16539 L 0.09241 -0.16539 L 0.09856 -0.16648 L 0.10225 -0.16867 L 0.10902 -0.16976 L 0.13486 -0.16976 L 0.13609 -0.17086 L 0.13793 -0.17086 L 0.13855 -0.16867 L 0.13855 -0.15117 L 0.13732 -0.14133 L 0.13486 -0.12930 L 0.12870 -0.11508 L 0.12194 -0.10086 L 0.11332 -0.08665 L 0.10410 -0.07243 L 0.09302 -0.05493 L 0.08380 -0.03962 L 0.07457 -0.02541 L 0.06227 -0.00900 L 0.05242 0.00194 L 0.04320 0.01287 L 0.03397 0.02162 L 0.01798 0.03584 L 0.01182 0.03912 L 0.00506 0.04568 L -0.00294 0.05224 L -0.01278 0.05990 L -0.01340 0.06099 L -0.01586 0.06318 L -0.01955 0.06755 L -0.02139 0.06974 L -0.02324 0.07193 L -0.02447 0.07630 L -0.02632 0.07849 L -0.02939 0.08505 L -0.03062 0.08724 L -0.03308 0.09270 L -0.03616 0.09927 L -0.04231 0.11676 L -0.04539 0.12661 L -0.04785 0.13426 L -0.05154 0.14629 L -0.05338 0.15723 L -0.05646 0.16707 L -0.05830 0.17691 L -0.05892 0.18566 L -0.05953 0.19222 L -0.06077 0.20863 L -0.06077 0.22394 L -0.06015 0.24034 L -0.05953 0.24800 L -0.05892 0.25237 L -0.05707 0.25784 L -0.05584 0.26331 L -0.05461 0.26659 L -0.05277 0.26987 L -0.05154 0.27096 L -0.05092 0.27206 L -0.04908 0.27206 L -0.04600 0.27315 L -0.02139 0.27315 L 0.00690 0.26331 L 0.02843 0.25019 L 0.03766 0.23925 L 0.04197 0.23378 L 0.04627 0.22066 L 0.04689 0.21519 L 0.04689 0.19222 L 0.04627 0.18238 L 0.04566 0.17363 L 0.04074 0.14848 L 0.03828 0.13645 L 0.03397 0.12223 L 0.03151 0.11020 L 0.02843 0.09927 L 0.02474 0.08942 L 0.02105 0.07521 L 0.01798 0.06536 L 0.01551 0.05771 L 0.01182 0.04568 L 0.01121 0.03912 L 0.00936 0.03365 L 0.00875 0.02818 L 0.00629 0.02271 L 0.00567 0.01725 L 0.00506 0.01396 L 0.00444 0.01068 L 0.00260 0.00522 L 0.00198 -0.00025 L 0.00075 -0.00353 L 0.00014 -0.00572 L -0.00048 -0.00791 L -0.00109 -0.01338 L -0.00109 -0.01447 " pathEditMode="relative" ptsTypes="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57 0.03950 L -0.02203 0.04934 L -0.02080 0.05153 L -0.01527 0.05919 L -0.00973 0.07122 L -0.00481 0.08325 L 0.00134 0.09746 L 0.00626 0.11168 L 0.00995 0.12699 L 0.01303 0.14558 L 0.01734 0.16855 L 0.01980 0.18605 L 0.02164 0.20573 L 0.02349 0.23088 L 0.02472 0.25057 L 0.02656 0.27025 L 0.02779 0.28994 L 0.02779 0.37196 L 0.02718 0.38946 L 0.02656 0.40368 L 0.02349 0.42555 L 0.02226 0.44305 L 0.01918 0.46820 L 0.01610 0.48351 L 0.01426 0.50210 L 0.00934 0.52725 L 0.00688 0.54366 L 0.00442 0.55897 L 0.00073 0.57537 L -0.00297 0.58740 L -0.00666 0.59724 L -0.01158 0.60927 L -0.01773 0.61912 L -0.02327 0.62787 L -0.03003 0.63661 L -0.04049 0.64755 L -0.05033 0.65630 L -0.06079 0.66396 L -0.07555 0.67380 L -0.08786 0.67927 L -0.09893 0.68473 L -0.11185 0.69020 L -0.12784 0.69676 L -0.14015 0.70004 L -0.15368 0.70223 L -0.17029 0.70333 L -0.18382 0.70333 L -0.23734 0.70223 L -0.25579 0.70004 L -0.27425 0.69567 L -0.29824 0.69130 L -0.32715 0.68145 L -0.33884 0.67380 L -0.35422 0.66177 L -0.36591 0.63880 L -0.37083 0.62896 L -0.37821 0.60927 L -0.38190 0.59506 L -0.38621 0.57428 L -0.38805 0.55241 L -0.38805 0.49445 L -0.38621 0.48023 L -0.38190 0.44742 L -0.37698 0.41570 L -0.37514 0.39821 L -0.37206 0.38180 L -0.37021 0.36868 L -0.36714 0.35228 L -0.36160 0.32931 L -0.35791 0.31728 L -0.35299 0.30525 L -0.34745 0.29541 L -0.34253 0.28556 L -0.33084 0.26697 L -0.32469 0.25932 L -0.31239 0.24838 L -0.30562 0.24510 L -0.29947 0.24182 L -0.29270 0.23854 L -0.28286 0.23526 L -0.27486 0.22979 L -0.26625 0.22432 L -0.25518 0.21885 L -0.24472 0.21339 L -0.23365 0.21011 L -0.22135 0.20573 L -0.21150 0.20245 L -0.20228 0.19917 L -0.19366 0.19698 L -0.17890 0.19589 L -0.16721 0.19589 L -0.16229 0.19698 L -0.15922 0.19808 L -0.15737 0.20136 L -0.15429 0.20245 L -0.15183 0.20354 L -0.14384 0.20792 L -0.13953 0.21120 L -0.13522 0.21229 L -0.13030 0.21229 L -0.12231 0.21339 L -0.11615 0.21448 L -0.11492 0.21448 L -0.11431 0.21557 L -0.11185 0.21557 L -0.10570 0.20464 L -0.09831 0.18823 L -0.09278 0.16745 L -0.09032 0.15324 L -0.09032 0.14886 L -0.08970 0.14011 L -0.08970 0.07778 L -0.08847 0.07122 L -0.08786 0.06575 L -0.08663 0.05372 L -0.08601 0.05044 L -0.08478 0.04606 L -0.08417 0.04388 L -0.08355 0.04169 L -0.08355 0.04060 L -0.08294 0.03950 L -0.08294 0.03841 L -0.08171 0.03622 L -0.07986 0.03403 L -0.07801 0.03075 L -0.07617 0.02857 L -0.07309 0.02419 L -0.07125 0.02091 L -0.07063 0.01982 " pathEditMode="relative" ptsTypes="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1465629" y="2571814"/>
            <a:ext cx="1761306" cy="54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위대한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5220738" y="2564194"/>
            <a:ext cx="1761307" cy="54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임다혜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9267630" y="2562289"/>
            <a:ext cx="1648072" cy="54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유세영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66120" y="3343275"/>
            <a:ext cx="3578164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관리자모드 자바구현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4539080" y="3343275"/>
            <a:ext cx="35781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관리자모드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자바구현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(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연차갯수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및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근속횟수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구현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)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사용자 &amp; 관리자모드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코드 취합 및 정리</a:t>
            </a:r>
          </a:p>
          <a:p>
            <a:pPr lvl="0">
              <a:defRPr/>
            </a:pPr>
            <a:endParaRPr lang="ko-KR" altLang="en-US" sz="2000" dirty="0">
              <a:latin typeface="LINE Seed Sans KR Regular"/>
              <a:ea typeface="LINE Seed Sans KR Regular"/>
            </a:endParaRPr>
          </a:p>
        </p:txBody>
      </p:sp>
      <p:sp>
        <p:nvSpPr>
          <p:cNvPr id="10" name="가로 글상자 9"/>
          <p:cNvSpPr txBox="1"/>
          <p:nvPr/>
        </p:nvSpPr>
        <p:spPr>
          <a:xfrm>
            <a:off x="8613836" y="3343275"/>
            <a:ext cx="35781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관리자모드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자바구현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LINE Seed Sans KR Regular"/>
              <a:ea typeface="LINE Seed Sans KR Regular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(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직원정보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삭제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	    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LINE Seed Sans KR Regular"/>
                <a:ea typeface="LINE Seed Sans KR Regular"/>
              </a:rPr>
              <a:t>사원번호로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 검색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스토리보드 작성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PPT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제작 및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LINE Seed Sans KR Regular"/>
                <a:ea typeface="LINE Seed Sans KR Regular"/>
              </a:rPr>
              <a:t>애니메이션 구현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88" y="3445740"/>
            <a:ext cx="309178" cy="3091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9901" y="3371850"/>
            <a:ext cx="309178" cy="3091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9901" y="4007569"/>
            <a:ext cx="309178" cy="3091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9901" y="4338771"/>
            <a:ext cx="309178" cy="309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4658" y="4941839"/>
            <a:ext cx="309178" cy="3091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4658" y="4350065"/>
            <a:ext cx="309178" cy="3091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4658" y="3398636"/>
            <a:ext cx="309178" cy="3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44" fill="hold">
                                          <p:stCondLst>
                                            <p:cond delay="4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0" decel="50000" autoRev="1" fill="hold">
                                          <p:stCondLst>
                                            <p:cond delay="4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10" fill="hold">
                                          <p:stCondLst>
                                            <p:cond delay="88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9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99"/>
                            </p:stCondLst>
                            <p:childTnLst>
                              <p:par>
                                <p:cTn id="30" presetID="3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99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99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99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999"/>
                            </p:stCondLst>
                            <p:childTnLst>
                              <p:par>
                                <p:cTn id="89" presetID="38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99"/>
                            </p:stCondLst>
                            <p:childTnLst>
                              <p:par>
                                <p:cTn id="9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999"/>
                            </p:stCondLst>
                            <p:childTnLst>
                              <p:par>
                                <p:cTn id="1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999"/>
                            </p:stCondLst>
                            <p:childTnLst>
                              <p:par>
                                <p:cTn id="1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1669646" y="2556115"/>
            <a:ext cx="1921167" cy="54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이광용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5707602" y="2550288"/>
            <a:ext cx="1953411" cy="546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김재용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9596018" y="2556115"/>
            <a:ext cx="2254209" cy="54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LINE Seed Sans KR Regular"/>
                <a:ea typeface="LINE Seed Sans KR Regular"/>
              </a:rPr>
              <a:t>유명현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466120" y="3343275"/>
            <a:ext cx="3578164" cy="1550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LINE Seed Sans KR Regular"/>
                <a:ea typeface="LINE Seed Sans KR Regular"/>
              </a:rPr>
              <a:t>사용자모드 자바구현</a:t>
            </a:r>
          </a:p>
          <a:p>
            <a:pPr lvl="0">
              <a:defRPr/>
            </a:pPr>
            <a:r>
              <a:rPr lang="en-US" altLang="ko-KR" sz="2400">
                <a:latin typeface="LINE Seed Sans KR Regular"/>
                <a:ea typeface="LINE Seed Sans KR Regular"/>
              </a:rPr>
              <a:t>(</a:t>
            </a:r>
            <a:r>
              <a:rPr lang="ko-KR" altLang="en-US" sz="2400">
                <a:latin typeface="LINE Seed Sans KR Regular"/>
                <a:ea typeface="LINE Seed Sans KR Regular"/>
              </a:rPr>
              <a:t>등록,출력,사용자모드 분리</a:t>
            </a:r>
            <a:r>
              <a:rPr lang="en-US" altLang="ko-KR" sz="2400">
                <a:latin typeface="LINE Seed Sans KR Regular"/>
                <a:ea typeface="LINE Seed Sans KR Regular"/>
              </a:rPr>
              <a:t>)</a:t>
            </a:r>
          </a:p>
          <a:p>
            <a:pPr lvl="0">
              <a:defRPr/>
            </a:pPr>
            <a:r>
              <a:rPr lang="ko-KR" altLang="en-US" sz="2400">
                <a:latin typeface="LINE Seed Sans KR Regular"/>
                <a:ea typeface="LINE Seed Sans KR Regular"/>
              </a:rPr>
              <a:t> 발표대본작성</a:t>
            </a:r>
          </a:p>
          <a:p>
            <a:pPr lvl="0">
              <a:defRPr/>
            </a:pPr>
            <a:r>
              <a:rPr lang="ko-KR" altLang="en-US" sz="2400">
                <a:latin typeface="LINE Seed Sans KR Regular"/>
                <a:ea typeface="LINE Seed Sans KR Regular"/>
              </a:rPr>
              <a:t> PPT 발표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4530987" y="3310355"/>
            <a:ext cx="31300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latin typeface="LINE Seed Sans KR Regular"/>
                <a:ea typeface="LINE Seed Sans KR Regular"/>
              </a:rPr>
              <a:t>사용자모드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자바구현</a:t>
            </a:r>
            <a:endParaRPr lang="ko-KR" altLang="en-US" sz="2000" dirty="0">
              <a:latin typeface="LINE Seed Sans KR Regular"/>
              <a:ea typeface="LINE Seed Sans KR Regular"/>
            </a:endParaRPr>
          </a:p>
          <a:p>
            <a:pPr lvl="0">
              <a:defRPr/>
            </a:pPr>
            <a:r>
              <a:rPr lang="en-US" altLang="ko-KR" sz="2000" dirty="0">
                <a:latin typeface="LINE Seed Sans KR Regular"/>
                <a:ea typeface="LINE Seed Sans KR Regular"/>
              </a:rPr>
              <a:t>(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연차별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퇴직금 및 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 연봉 인상률 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자바구현</a:t>
            </a:r>
            <a:r>
              <a:rPr lang="en-US" altLang="ko-KR" sz="2000" dirty="0">
                <a:latin typeface="LINE Seed Sans KR Regular"/>
                <a:ea typeface="LINE Seed Sans KR Regular"/>
              </a:rPr>
              <a:t>)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클래스 다이어그램 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시퀀스 다이어그램 </a:t>
            </a:r>
          </a:p>
          <a:p>
            <a:pPr lvl="0">
              <a:defRPr/>
            </a:pPr>
            <a:r>
              <a:rPr lang="ko-KR" altLang="en-US" sz="2000" dirty="0" err="1">
                <a:latin typeface="LINE Seed Sans KR Regular"/>
                <a:ea typeface="LINE Seed Sans KR Regular"/>
              </a:rPr>
              <a:t>유스케이스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다이어그램</a:t>
            </a:r>
          </a:p>
          <a:p>
            <a:pPr lvl="0">
              <a:defRPr/>
            </a:pPr>
            <a:r>
              <a:rPr lang="ko-KR" altLang="en-US" sz="2000" dirty="0" err="1">
                <a:latin typeface="LINE Seed Sans KR Regular"/>
                <a:ea typeface="LINE Seed Sans KR Regular"/>
              </a:rPr>
              <a:t>노션작성</a:t>
            </a:r>
            <a:endParaRPr lang="ko-KR" altLang="en-US" sz="2000" dirty="0">
              <a:latin typeface="LINE Seed Sans KR Regular"/>
              <a:ea typeface="LINE Seed Sans KR Regular"/>
            </a:endParaRP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발표대본작성</a:t>
            </a:r>
          </a:p>
        </p:txBody>
      </p:sp>
      <p:sp>
        <p:nvSpPr>
          <p:cNvPr id="14" name="가로 글상자 13"/>
          <p:cNvSpPr txBox="1"/>
          <p:nvPr/>
        </p:nvSpPr>
        <p:spPr>
          <a:xfrm>
            <a:off x="8636123" y="3310355"/>
            <a:ext cx="3507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latin typeface="LINE Seed Sans KR Regular"/>
                <a:ea typeface="LINE Seed Sans KR Regular"/>
              </a:rPr>
              <a:t>사용자모드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자바구현</a:t>
            </a:r>
            <a:endParaRPr lang="ko-KR" altLang="en-US" sz="2000" dirty="0">
              <a:latin typeface="LINE Seed Sans KR Regular"/>
              <a:ea typeface="LINE Seed Sans KR Regular"/>
            </a:endParaRPr>
          </a:p>
          <a:p>
            <a:pPr lvl="0">
              <a:defRPr/>
            </a:pPr>
            <a:r>
              <a:rPr lang="en-US" altLang="ko-KR" sz="2000" dirty="0">
                <a:latin typeface="LINE Seed Sans KR Regular"/>
                <a:ea typeface="LINE Seed Sans KR Regular"/>
              </a:rPr>
              <a:t>(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로그인분리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, 초과근무수당</a:t>
            </a:r>
            <a:r>
              <a:rPr lang="en-US" altLang="ko-KR" sz="2000" dirty="0">
                <a:latin typeface="LINE Seed Sans KR Regular"/>
                <a:ea typeface="LINE Seed Sans KR Regular"/>
              </a:rPr>
              <a:t>,</a:t>
            </a:r>
            <a:endParaRPr lang="ko-KR" altLang="en-US" sz="2000" dirty="0">
              <a:latin typeface="LINE Seed Sans KR Regular"/>
              <a:ea typeface="LINE Seed Sans KR Regular"/>
            </a:endParaRP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 연차휴가수당, 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타이머구현</a:t>
            </a:r>
            <a:r>
              <a:rPr lang="en-US" altLang="ko-KR" sz="2000" dirty="0">
                <a:latin typeface="LINE Seed Sans KR Regular"/>
                <a:ea typeface="LINE Seed Sans KR Regular"/>
              </a:rPr>
              <a:t>)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사용자 &amp; 관리자모드 </a:t>
            </a:r>
          </a:p>
          <a:p>
            <a:pPr lvl="0">
              <a:defRPr/>
            </a:pPr>
            <a:r>
              <a:rPr lang="ko-KR" altLang="en-US" sz="2000" dirty="0">
                <a:latin typeface="LINE Seed Sans KR Regular"/>
                <a:ea typeface="LINE Seed Sans KR Regular"/>
              </a:rPr>
              <a:t>코드 취합 및 정리</a:t>
            </a:r>
          </a:p>
          <a:p>
            <a:pPr lvl="0">
              <a:defRPr/>
            </a:pPr>
            <a:r>
              <a:rPr lang="ko-KR" altLang="en-US" sz="2000" dirty="0" err="1">
                <a:latin typeface="LINE Seed Sans KR Regular"/>
                <a:ea typeface="LINE Seed Sans KR Regular"/>
              </a:rPr>
              <a:t>깃허브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</a:t>
            </a:r>
            <a:r>
              <a:rPr lang="ko-KR" altLang="en-US" sz="2000" dirty="0" err="1">
                <a:latin typeface="LINE Seed Sans KR Regular"/>
                <a:ea typeface="LINE Seed Sans KR Regular"/>
              </a:rPr>
              <a:t>등록및</a:t>
            </a:r>
            <a:r>
              <a:rPr lang="ko-KR" altLang="en-US" sz="2000" dirty="0">
                <a:latin typeface="LINE Seed Sans KR Regular"/>
                <a:ea typeface="LINE Seed Sans KR Regular"/>
              </a:rPr>
              <a:t> 업데이트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4359" y="3370695"/>
            <a:ext cx="309178" cy="309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8" y="3427266"/>
            <a:ext cx="309178" cy="3091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7" y="3380219"/>
            <a:ext cx="309178" cy="3091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8" y="4561959"/>
            <a:ext cx="309178" cy="3091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8" y="4893161"/>
            <a:ext cx="309178" cy="3091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8" y="4273199"/>
            <a:ext cx="309178" cy="3091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8" y="5512953"/>
            <a:ext cx="309178" cy="3091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8" y="5231489"/>
            <a:ext cx="309178" cy="3091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8" y="4897226"/>
            <a:ext cx="309178" cy="3091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5068" y="4597284"/>
            <a:ext cx="309178" cy="3091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4359" y="4274329"/>
            <a:ext cx="309178" cy="3091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4359" y="4907587"/>
            <a:ext cx="309178" cy="3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0"/>
                            </p:stCondLst>
                            <p:childTnLst>
                              <p:par>
                                <p:cTn id="1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000"/>
                            </p:stCondLst>
                            <p:childTnLst>
                              <p:par>
                                <p:cTn id="14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38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02286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282</Words>
  <Application>Microsoft Office PowerPoint</Application>
  <PresentationFormat>와이드스크린</PresentationFormat>
  <Paragraphs>61</Paragraphs>
  <Slides>46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LINE Seed Sans KR Regular</vt:lpstr>
      <vt:lpstr>맑은 고딕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82106</dc:creator>
  <cp:lastModifiedBy>505</cp:lastModifiedBy>
  <cp:revision>143</cp:revision>
  <dcterms:created xsi:type="dcterms:W3CDTF">2022-12-14T05:23:39Z</dcterms:created>
  <dcterms:modified xsi:type="dcterms:W3CDTF">2022-12-16T04:16:23Z</dcterms:modified>
  <cp:version>12.0.0.2535</cp:version>
</cp:coreProperties>
</file>